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BM Plex Sans"/>
      <p:regular r:id="rId14"/>
    </p:embeddedFont>
    <p:embeddedFont>
      <p:font typeface="IBM Plex Sans"/>
      <p:regular r:id="rId15"/>
    </p:embeddedFont>
    <p:embeddedFont>
      <p:font typeface="IBM Plex Sans"/>
      <p:regular r:id="rId16"/>
    </p:embeddedFont>
    <p:embeddedFont>
      <p:font typeface="IBM Plex Sans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  <p:embeddedFont>
      <p:font typeface="Roboto"/>
      <p:regular r:id="rId35"/>
    </p:embeddedFont>
    <p:embeddedFont>
      <p:font typeface="Roboto"/>
      <p:regular r:id="rId36"/>
    </p:embeddedFont>
    <p:embeddedFont>
      <p:font typeface="Roboto"/>
      <p:regular r:id="rId37"/>
    </p:embeddedFont>
    <p:embeddedFont>
      <p:font typeface="Roboto"/>
      <p:regular r:id="rId38"/>
    </p:embeddedFont>
    <p:embeddedFont>
      <p:font typeface="Roboto"/>
      <p:regular r:id="rId3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font" Target="fonts/font11.fntdata"/><Relationship Id="rId25" Type="http://schemas.openxmlformats.org/officeDocument/2006/relationships/font" Target="fonts/font12.fntdata"/><Relationship Id="rId26" Type="http://schemas.openxmlformats.org/officeDocument/2006/relationships/font" Target="fonts/font13.fntdata"/><Relationship Id="rId27" Type="http://schemas.openxmlformats.org/officeDocument/2006/relationships/font" Target="fonts/font14.fntdata"/><Relationship Id="rId28" Type="http://schemas.openxmlformats.org/officeDocument/2006/relationships/font" Target="fonts/font15.fntdata"/><Relationship Id="rId29" Type="http://schemas.openxmlformats.org/officeDocument/2006/relationships/font" Target="fonts/font16.fntdata"/><Relationship Id="rId30" Type="http://schemas.openxmlformats.org/officeDocument/2006/relationships/font" Target="fonts/font17.fntdata"/><Relationship Id="rId31" Type="http://schemas.openxmlformats.org/officeDocument/2006/relationships/font" Target="fonts/font18.fntdata"/><Relationship Id="rId32" Type="http://schemas.openxmlformats.org/officeDocument/2006/relationships/font" Target="fonts/font19.fntdata"/><Relationship Id="rId33" Type="http://schemas.openxmlformats.org/officeDocument/2006/relationships/font" Target="fonts/font20.fntdata"/><Relationship Id="rId34" Type="http://schemas.openxmlformats.org/officeDocument/2006/relationships/font" Target="fonts/font21.fntdata"/><Relationship Id="rId35" Type="http://schemas.openxmlformats.org/officeDocument/2006/relationships/font" Target="fonts/font22.fntdata"/><Relationship Id="rId36" Type="http://schemas.openxmlformats.org/officeDocument/2006/relationships/font" Target="fonts/font23.fntdata"/><Relationship Id="rId37" Type="http://schemas.openxmlformats.org/officeDocument/2006/relationships/font" Target="fonts/font24.fntdata"/><Relationship Id="rId38" Type="http://schemas.openxmlformats.org/officeDocument/2006/relationships/font" Target="fonts/font25.fntdata"/><Relationship Id="rId3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82817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Algorithms: The Building Blocks of Programming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14707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are the backbone of computer programs. They provide a step-by-step plan for solving problems.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23327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240899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214824"/>
            <a:ext cx="238637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Istiak Rahman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50858"/>
            <a:ext cx="740604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Understanding Algorithms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29266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algorithm is a step-by-step guide for solving a problem.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24302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6517005" y="3335536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7152680" y="324302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Sequence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152680" y="377690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Steps are followed in order.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469642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0" name="Text 7"/>
          <p:cNvSpPr/>
          <p:nvPr/>
        </p:nvSpPr>
        <p:spPr>
          <a:xfrm>
            <a:off x="6517005" y="4788932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7152680" y="469642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Selection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680" y="523029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Decisions are made based on what's true.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14981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6517005" y="6242328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2"/>
          <p:cNvSpPr/>
          <p:nvPr/>
        </p:nvSpPr>
        <p:spPr>
          <a:xfrm>
            <a:off x="7152680" y="614981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Iteration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152680" y="668369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Steps are repeated until a condition is met.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99918"/>
            <a:ext cx="1171491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Pseudocode: A Simplified Representation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4651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Pseudocode is a way to express algorithms using plain language.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Readability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501729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to understand, even for non-programmers.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Flexibility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501729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 bound by the strict rules of programming languages.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3847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Translation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501729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be easily converted into actual code.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710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488" y="258604"/>
            <a:ext cx="5681305" cy="20699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4376" y="3156228"/>
            <a:ext cx="8182570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Flowcharts: Visualizing Algorithms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724376" y="4113371"/>
            <a:ext cx="1318164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Flowcharts use symbols to represent the steps and decisions in an algorithm.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724376" y="4677132"/>
            <a:ext cx="13181648" cy="2988231"/>
          </a:xfrm>
          <a:prstGeom prst="roundRect">
            <a:avLst>
              <a:gd name="adj" fmla="val 10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31996" y="4684752"/>
            <a:ext cx="13166408" cy="5945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38927" y="4816554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Symbol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525941" y="4816554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31996" y="5279350"/>
            <a:ext cx="13166408" cy="5945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38927" y="5411152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Oval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525941" y="5411152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Start/End of the process.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31996" y="5873948"/>
            <a:ext cx="13166408" cy="5945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938927" y="6005751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Parallelogram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525941" y="6005751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Input/Output operation.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31996" y="6468547"/>
            <a:ext cx="13166408" cy="5945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938927" y="6600349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Rectangle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525941" y="6600349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or operation.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731996" y="7063145"/>
            <a:ext cx="13166408" cy="5945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938927" y="7194947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Diamond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7525941" y="7194947"/>
            <a:ext cx="616553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point (if/else).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109" y="690920"/>
            <a:ext cx="4970502" cy="60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Benefits of Algorithms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2109" y="1592342"/>
            <a:ext cx="77797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offer several advantages for software development and problem-solving.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09" y="2123361"/>
            <a:ext cx="487204" cy="4872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2109" y="2805470"/>
            <a:ext cx="243637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Efficiency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82109" y="3226832"/>
            <a:ext cx="77797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can optimize processes and reduce time.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9" y="4123372"/>
            <a:ext cx="487204" cy="4872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2109" y="4805482"/>
            <a:ext cx="243637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Accuracy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682109" y="5226844"/>
            <a:ext cx="77797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ensure consistent and reliable results.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9" y="6123384"/>
            <a:ext cx="487204" cy="4872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2109" y="6805493"/>
            <a:ext cx="243637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Automation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82109" y="7226856"/>
            <a:ext cx="777978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automate tasks, freeing up human effort.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6832" y="739259"/>
            <a:ext cx="7144107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Algorithm Examples in Everyday Life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6832" y="1532692"/>
            <a:ext cx="79431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power many technologies we use daily.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832" y="2000131"/>
            <a:ext cx="857845" cy="1372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01972" y="2171700"/>
            <a:ext cx="214467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GPS Navigation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201972" y="2542580"/>
            <a:ext cx="682799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determine the shortest and fastest route.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832" y="3372683"/>
            <a:ext cx="857845" cy="13725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01972" y="3544252"/>
            <a:ext cx="3126700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Social Media Recommendations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201972" y="3915132"/>
            <a:ext cx="682799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suggest content based on your interests.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832" y="4745236"/>
            <a:ext cx="857845" cy="13725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01972" y="4916805"/>
            <a:ext cx="214467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Search Engines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201972" y="5287685"/>
            <a:ext cx="682799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rank websites based on relevance.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832" y="6117788"/>
            <a:ext cx="857845" cy="13725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01972" y="6289358"/>
            <a:ext cx="214467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Online Shopping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201972" y="6660237"/>
            <a:ext cx="682799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Algorithms suggest products based on your browsing history.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0096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Thank You!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14277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A44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Istiak Rahman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81547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Email: </a:t>
            </a:r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istiak.rahman1020@gmail.com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48818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attention! I appreciate your time and interest.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16088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A988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Learning, Keep Growing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83358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2024-09-27T16:45:48Z</dcterms:created>
  <dcterms:modified xsi:type="dcterms:W3CDTF">2024-09-27T16:45:48Z</dcterms:modified>
</cp:coreProperties>
</file>